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300" r:id="rId5"/>
    <p:sldId id="301" r:id="rId6"/>
    <p:sldId id="302" r:id="rId7"/>
    <p:sldId id="303" r:id="rId8"/>
    <p:sldId id="259" r:id="rId9"/>
    <p:sldId id="304" r:id="rId10"/>
    <p:sldId id="305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706D37-474E-4F52-9C7D-C05CBB04A814}" v="3" dt="2023-06-20T14:54:55.1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50"/>
    <p:restoredTop sz="96327"/>
  </p:normalViewPr>
  <p:slideViewPr>
    <p:cSldViewPr snapToGrid="0">
      <p:cViewPr varScale="1">
        <p:scale>
          <a:sx n="102" d="100"/>
          <a:sy n="102" d="100"/>
        </p:scale>
        <p:origin x="14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85045-BB88-F941-AA46-304017EFD5AB}" type="datetimeFigureOut">
              <a:rPr lang="sv-SE" smtClean="0"/>
              <a:t>2023-06-20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AB736-FA1E-A14D-8AE7-D3D5F7C229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3648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9343094-8FC0-66A5-12F2-32E0C8BBE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65B74A-9D29-2FE6-1086-F02C8F0B9C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A4B640-4F69-43E3-4DF1-670693AF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4CF5C49-6C08-74DC-0BBD-BA6706104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0515FAD-8134-33C5-61C0-4FC4BA5E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6313-1CA1-0346-9E96-738A629C20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1101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21AD62-7189-4A0C-9261-0E3E28A42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C32406E-391B-B339-5DA8-2C62A2D3F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61820DC-5406-B209-8E7F-3F7A19830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E8C8BA5-3DEF-61CF-8A46-41041F66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803F47A-8A5F-636E-36A5-2BA74A256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6313-1CA1-0346-9E96-738A629C20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495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B5DEE3AE-9B38-AFDA-5D8B-D45D0C6100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4F4DBD6-783E-9F2F-D032-C90CF87D3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B5E4625-3552-4C2A-E7AE-3E636D4B6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9A20AC2-F7EB-8345-9272-E99C3B26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DB08A58-FE86-E93F-ED6D-73E5EBAFA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6313-1CA1-0346-9E96-738A629C20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3241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4320" y="6339840"/>
            <a:ext cx="1066667" cy="4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1733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lvl1pPr>
          </a:lstStyle>
          <a:p>
            <a:pPr algn="l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95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7D7FA4-FA48-EA3A-2C04-E320F226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C24E946-F3D5-0AB7-5532-3EE3846E6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D1CE39A-21D7-0246-19A3-036AFFC97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2D4E32-E592-7FF3-3A12-75E4D2F36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DD1DE8E-6ED4-F985-9B2F-04DC62F67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6313-1CA1-0346-9E96-738A629C20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4555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E30B33-FED5-5BE2-50AB-3867267FE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84B9866-9AB9-0C29-5498-E0819CC26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9FE9DF0-0D90-8ABB-69D7-131E2342C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299A7A6-717D-C672-34C6-B90962608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1524768-334F-9B54-C0A1-DCAE31BB2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6313-1CA1-0346-9E96-738A629C20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6277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F6F79DA-EDFA-944B-03CA-07D581DD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478FAA-2A1E-11CE-67A5-691202C24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48FBD84-66B2-C7B2-64A2-3199E261F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C2981FA-26E0-7112-DEE6-81F423D60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E5CBF52-449B-AE03-32C7-7D01B1F82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21ED3F8-FFB3-5F73-90B1-5A5791E65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6313-1CA1-0346-9E96-738A629C20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7048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0A4627-C18A-07C2-B049-6E49B38D8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3CB7512-C8AD-56CE-2755-AE07A1F3D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C1187A2-D0CA-4C1F-5ACC-A5C18B49B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FB477FE-C4EA-EB7C-9804-96E049FE14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1BD757A-5AFA-C6A2-DCF3-E3532D504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FC11FB3-4A0D-FC07-7806-E1CD98FBC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A2128DA-5EFC-4222-D1AE-84289D4F9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DB3AD0CE-5959-6BC9-8673-72CCB3359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6313-1CA1-0346-9E96-738A629C20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691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A2AAD5-18E4-59B6-4AF3-EBCE2C3A3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E249819-B236-7EED-012C-0A0A50AD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30E7B46-1514-7E02-3AA3-CA662DD5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BFB93D-94EA-00CD-5395-DEDB20E8D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6313-1CA1-0346-9E96-738A629C20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5279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A2088A1-7C59-43C6-74C4-6411E281F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079C37D-9F0D-22AF-C1DF-0111F4245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CFA626-EE9D-576F-654F-23251E902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6313-1CA1-0346-9E96-738A629C20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600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B9730D-A788-8298-8B30-E7F57B54E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FA74E48-0FFD-A05D-5899-AB27D50FB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97D0AF5-0BFF-2BA5-FB07-28D9A69EC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49B7B0D-3F95-2403-BBF0-C69958B65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E9CB62E-D246-783E-B349-3684B12D1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8B5B166-0ABE-666A-8DC6-53C78293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6313-1CA1-0346-9E96-738A629C20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3023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346AA0-1AEB-695E-71C6-035FC15B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13C944B-A2E0-7A37-6035-E80B54B14A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981957F-3169-F6D1-E0F6-C5887CF1D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45B967A-5D6E-0D53-1DA4-0123A9600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E2D385C-0715-13DD-0536-7652194DE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D4BEA8D-BD7B-00A1-0AEE-3D04E27E4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6313-1CA1-0346-9E96-738A629C20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2830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57A3FD2-1BCD-5587-96DC-BC99752A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2BEAB62-977D-443F-D60F-E341968FE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F8A6FF4-CFC4-7047-D590-59A12E6D5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85BFBC7-B976-A282-5C55-0D92963D0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BBE5338-BEEA-5BED-582C-919ADDBA84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66313-1CA1-0346-9E96-738A629C20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90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tloop.se/see-why-data-energy-centers-are-the-data-centers-of-the-future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Människoansikte, skärmbild, person&#10;&#10;Automatiskt genererad beskrivning">
            <a:extLst>
              <a:ext uri="{FF2B5EF4-FFF2-40B4-BE49-F238E27FC236}">
                <a16:creationId xmlns:a16="http://schemas.microsoft.com/office/drawing/2014/main" id="{5F16F862-1A3C-2F05-8DAF-3EE047414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6483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7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&#10;&#10;Automatiskt genererad beskrivning">
            <a:extLst>
              <a:ext uri="{FF2B5EF4-FFF2-40B4-BE49-F238E27FC236}">
                <a16:creationId xmlns:a16="http://schemas.microsoft.com/office/drawing/2014/main" id="{C98D83D4-02A6-9AD7-77A5-F423FC216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3219"/>
            <a:ext cx="12176994" cy="761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77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A879FBC-8DC5-E038-1D21-9DB71BF3E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9151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17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45A097D2-8423-03D3-3C7E-7AF21A12F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9152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30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Bildobjekt 5" descr="En bild som visar Teckensnitt, design, logotyp, Grafik&#10;&#10;Automatiskt genererad beskrivning">
            <a:hlinkClick r:id="rId2"/>
            <a:extLst>
              <a:ext uri="{FF2B5EF4-FFF2-40B4-BE49-F238E27FC236}">
                <a16:creationId xmlns:a16="http://schemas.microsoft.com/office/drawing/2014/main" id="{87F1A872-7D78-2A8D-A932-0B5AAAA05C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7" r="1416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1C38AAD8-CC43-9702-D322-1120CB5E8760}"/>
              </a:ext>
            </a:extLst>
          </p:cNvPr>
          <p:cNvSpPr txBox="1"/>
          <p:nvPr/>
        </p:nvSpPr>
        <p:spPr>
          <a:xfrm>
            <a:off x="4683512" y="5770756"/>
            <a:ext cx="282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latin typeface="Be Vietnam" panose="00000500000000000000" pitchFamily="2" charset="0"/>
              </a:rPr>
              <a:t>”</a:t>
            </a:r>
            <a:r>
              <a:rPr lang="sv-SE" sz="2000" b="1" dirty="0" err="1">
                <a:latin typeface="Be Vietnam" panose="00000500000000000000" pitchFamily="2" charset="0"/>
              </a:rPr>
              <a:t>Ctrl+click</a:t>
            </a:r>
            <a:r>
              <a:rPr lang="sv-SE" sz="2000" b="1" dirty="0">
                <a:latin typeface="Be Vietnam" panose="00000500000000000000" pitchFamily="2" charset="0"/>
              </a:rPr>
              <a:t>” for Video</a:t>
            </a:r>
            <a:endParaRPr lang="en-GB" sz="2000" b="1" dirty="0">
              <a:latin typeface="Be Vietnam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57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himmel, arkitektur, byggnad, Affärsfastighet&#10;&#10;Automatiskt genererad beskrivning">
            <a:extLst>
              <a:ext uri="{FF2B5EF4-FFF2-40B4-BE49-F238E27FC236}">
                <a16:creationId xmlns:a16="http://schemas.microsoft.com/office/drawing/2014/main" id="{A826EF55-3A08-F677-0612-9393B1B7D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6947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42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7FD56426-C371-815B-BA1A-1DA0CA47C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94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f38ac8-b186-4b57-af03-80b0072f9893">
      <Terms xmlns="http://schemas.microsoft.com/office/infopath/2007/PartnerControls"/>
    </lcf76f155ced4ddcb4097134ff3c332f>
    <TaxCatchAll xmlns="28b2d37f-f7aa-4052-a9de-59dda1d3de32" xsi:nil="true"/>
    <_Flow_SignoffStatus xmlns="72f38ac8-b186-4b57-af03-80b0072f989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8479067D5A5CE41864B01E65E209DAF" ma:contentTypeVersion="18" ma:contentTypeDescription="Skapa ett nytt dokument." ma:contentTypeScope="" ma:versionID="4464558c32ed9ae22f29a3f478d96a60">
  <xsd:schema xmlns:xsd="http://www.w3.org/2001/XMLSchema" xmlns:xs="http://www.w3.org/2001/XMLSchema" xmlns:p="http://schemas.microsoft.com/office/2006/metadata/properties" xmlns:ns2="28b2d37f-f7aa-4052-a9de-59dda1d3de32" xmlns:ns3="72f38ac8-b186-4b57-af03-80b0072f9893" targetNamespace="http://schemas.microsoft.com/office/2006/metadata/properties" ma:root="true" ma:fieldsID="eb12cb41d22fa6ef88e89854af2222ee" ns2:_="" ns3:_="">
    <xsd:import namespace="28b2d37f-f7aa-4052-a9de-59dda1d3de32"/>
    <xsd:import namespace="72f38ac8-b186-4b57-af03-80b0072f989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_Flow_SignoffStatu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b2d37f-f7aa-4052-a9de-59dda1d3de3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40f4940-abf3-4f5a-b74d-ea28c7690814}" ma:internalName="TaxCatchAll" ma:showField="CatchAllData" ma:web="28b2d37f-f7aa-4052-a9de-59dda1d3de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f38ac8-b186-4b57-af03-80b0072f98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Godkännandestatus" ma:internalName="Godk_x00e4_nnande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dmarkeringar" ma:readOnly="false" ma:fieldId="{5cf76f15-5ced-4ddc-b409-7134ff3c332f}" ma:taxonomyMulti="true" ma:sspId="21da3f8d-c605-4b33-a128-6cb27f0a898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531057-C927-4D47-B5A4-E4332FC6C3AE}">
  <ds:schemaRefs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18a53014-7b7a-4394-babc-e323ca089256"/>
    <ds:schemaRef ds:uri="http://purl.org/dc/terms/"/>
    <ds:schemaRef ds:uri="http://purl.org/dc/elements/1.1/"/>
    <ds:schemaRef ds:uri="http://schemas.microsoft.com/office/infopath/2007/PartnerControls"/>
    <ds:schemaRef ds:uri="bf340c58-af6b-470a-9bb3-bac466acced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498B645-55F7-40F9-B878-882EB13621CE}"/>
</file>

<file path=customXml/itemProps3.xml><?xml version="1.0" encoding="utf-8"?>
<ds:datastoreItem xmlns:ds="http://schemas.openxmlformats.org/officeDocument/2006/customXml" ds:itemID="{4B0CCA5F-B1D1-4ADA-B3B7-DBE1836340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10353</TotalTime>
  <Words>7</Words>
  <Application>Microsoft Office PowerPoint</Application>
  <PresentationFormat>Bredbild</PresentationFormat>
  <Paragraphs>1</Paragraphs>
  <Slides>7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7</vt:i4>
      </vt:variant>
    </vt:vector>
  </HeadingPairs>
  <TitlesOfParts>
    <vt:vector size="12" baseType="lpstr">
      <vt:lpstr>Arial</vt:lpstr>
      <vt:lpstr>Be Vietnam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Anders Nyström | Daybright</dc:creator>
  <cp:lastModifiedBy>Mathias Lindqvist</cp:lastModifiedBy>
  <cp:revision>63</cp:revision>
  <dcterms:created xsi:type="dcterms:W3CDTF">2023-05-05T14:41:45Z</dcterms:created>
  <dcterms:modified xsi:type="dcterms:W3CDTF">2023-06-20T14:59:52Z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0x010100CFEDF23DBD90BB4681774B0FE1AAF641</vt:lpwstr>
  </property>
  <property fmtid="{D5CDD505-2E9C-101B-9397-08002B2CF9AE}" pid="3" name="MediaServiceImageTags">
    <vt:lpwstr/>
  </property>
</Properties>
</file>